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8A63E-821F-4647-A273-537192809A1A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D236D-93B6-4D38-A55F-2EADF50B0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00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D236D-93B6-4D38-A55F-2EADF50B0C5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507E74-9D3B-4269-9DC8-1211010E22C9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012B1C-66D2-4909-A6B2-257B092B9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785926"/>
            <a:ext cx="7406640" cy="1472184"/>
          </a:xfrm>
        </p:spPr>
        <p:txBody>
          <a:bodyPr>
            <a:noAutofit/>
          </a:bodyPr>
          <a:lstStyle/>
          <a:p>
            <a:r>
              <a:rPr lang="ru-RU" sz="13800" dirty="0" smtClean="0"/>
              <a:t>Батик </a:t>
            </a:r>
            <a:endParaRPr lang="ru-RU" sz="1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214818"/>
            <a:ext cx="740664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Колесникова Татьяна </a:t>
            </a:r>
            <a:r>
              <a:rPr lang="ru-RU" dirty="0"/>
              <a:t>В</a:t>
            </a:r>
            <a:r>
              <a:rPr lang="ru-RU" dirty="0" smtClean="0"/>
              <a:t>ладимировна</a:t>
            </a:r>
            <a:endParaRPr lang="ru-RU" dirty="0" smtClean="0"/>
          </a:p>
          <a:p>
            <a:r>
              <a:rPr lang="ru-RU" dirty="0" smtClean="0"/>
              <a:t>МБОУ СОШ №2 г.Гулькевичи</a:t>
            </a:r>
          </a:p>
          <a:p>
            <a:r>
              <a:rPr lang="ru-RU" dirty="0" smtClean="0"/>
              <a:t>2014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G: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571480"/>
            <a:ext cx="5643602" cy="396480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57356" y="4857760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После того как работа раскрашена, необходимо подождать около суток, после снять с подрамника, дальше использовать по своему усмотрению.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Горячий батик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G:\post-30908-12231596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1643050"/>
            <a:ext cx="2852738" cy="3857652"/>
          </a:xfrm>
          <a:prstGeom prst="rect">
            <a:avLst/>
          </a:prstGeom>
          <a:noFill/>
        </p:spPr>
      </p:pic>
      <p:pic>
        <p:nvPicPr>
          <p:cNvPr id="3075" name="Picture 3" descr="G:\горячий бати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1643050"/>
            <a:ext cx="3953574" cy="3878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Свободная роспись </a:t>
            </a:r>
            <a:endParaRPr lang="ru-RU" dirty="0"/>
          </a:p>
        </p:txBody>
      </p:sp>
      <p:pic>
        <p:nvPicPr>
          <p:cNvPr id="1026" name="Picture 2" descr="G:\015b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357298"/>
            <a:ext cx="3347716" cy="2459049"/>
          </a:xfrm>
          <a:prstGeom prst="rect">
            <a:avLst/>
          </a:prstGeom>
          <a:noFill/>
        </p:spPr>
      </p:pic>
      <p:pic>
        <p:nvPicPr>
          <p:cNvPr id="1028" name="Picture 4" descr="G:\017blo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714752"/>
            <a:ext cx="3028349" cy="2786082"/>
          </a:xfrm>
          <a:prstGeom prst="rect">
            <a:avLst/>
          </a:prstGeom>
          <a:noFill/>
        </p:spPr>
      </p:pic>
      <p:pic>
        <p:nvPicPr>
          <p:cNvPr id="2050" name="Picture 2" descr="G:\свобод роспись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42" y="4071942"/>
            <a:ext cx="3352784" cy="2428892"/>
          </a:xfrm>
          <a:prstGeom prst="rect">
            <a:avLst/>
          </a:prstGeom>
          <a:noFill/>
        </p:spPr>
      </p:pic>
      <p:pic>
        <p:nvPicPr>
          <p:cNvPr id="2051" name="Picture 3" descr="G:\свобод росписьт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1357298"/>
            <a:ext cx="3143272" cy="2163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jj_batik_masterclass_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798687" y="1844463"/>
            <a:ext cx="3325818" cy="24943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Узелковый батик</a:t>
            </a:r>
            <a:endParaRPr lang="ru-RU" dirty="0"/>
          </a:p>
        </p:txBody>
      </p:sp>
      <p:pic>
        <p:nvPicPr>
          <p:cNvPr id="2050" name="Picture 2" descr="G:\uzelkovyiy-batik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1571612"/>
            <a:ext cx="3619525" cy="2714644"/>
          </a:xfrm>
          <a:prstGeom prst="rect">
            <a:avLst/>
          </a:prstGeom>
          <a:noFill/>
        </p:spPr>
      </p:pic>
      <p:pic>
        <p:nvPicPr>
          <p:cNvPr id="1026" name="Picture 2" descr="G:\узелковый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000372"/>
            <a:ext cx="3214710" cy="3269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ru-RU" dirty="0" smtClean="0"/>
              <a:t>           Готовые работы </a:t>
            </a:r>
            <a:endParaRPr lang="ru-RU" dirty="0"/>
          </a:p>
        </p:txBody>
      </p:sp>
      <p:pic>
        <p:nvPicPr>
          <p:cNvPr id="1026" name="Picture 2" descr="C:\Users\user\Pictures\IMG_948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1285860"/>
            <a:ext cx="4214842" cy="4786346"/>
          </a:xfrm>
          <a:prstGeom prst="rect">
            <a:avLst/>
          </a:prstGeom>
          <a:noFill/>
        </p:spPr>
      </p:pic>
      <p:pic>
        <p:nvPicPr>
          <p:cNvPr id="1027" name="Picture 3" descr="C:\Users\user\Pictures\IMG_948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1214422"/>
            <a:ext cx="2832324" cy="47842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3768" y="6273258"/>
            <a:ext cx="4880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ученицы 10 «А» класса  Красной Алины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00504"/>
            <a:ext cx="7498080" cy="2247896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Ба́тик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ручная роспись по ткани с использованием резервирующих составов.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ткань — шёлк, хлопок, шерсть, синтетику — наносится соответствующая ткани краска. Для получения чётких границ на стыке красок используется специальный закрепитель, называемый резерв (резервирующий состав, на основе парафина, бензина, на водной основе — в зависимости от выбранной техники, ткани и красок).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6287575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357166"/>
            <a:ext cx="5286412" cy="3533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0"/>
            <a:ext cx="7498080" cy="1143000"/>
          </a:xfrm>
        </p:spPr>
        <p:txBody>
          <a:bodyPr/>
          <a:lstStyle/>
          <a:p>
            <a:r>
              <a:rPr lang="ru-RU" dirty="0" smtClean="0"/>
              <a:t>Применение батика</a:t>
            </a:r>
            <a:endParaRPr lang="ru-RU" dirty="0"/>
          </a:p>
        </p:txBody>
      </p:sp>
      <p:pic>
        <p:nvPicPr>
          <p:cNvPr id="1026" name="Picture 2" descr="G:\51733199_20537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1000108"/>
            <a:ext cx="5316797" cy="383858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510367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Сфера применения батика безгранична. Пластика и фактура текстиля, бесконечные и неповторимые узоры и рисунки, сочетание различных способов  нанесения краски на ткань, позволяет использовать батик в различных видах дизайна: от одежды до интерьера.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-142900"/>
            <a:ext cx="7498080" cy="1143000"/>
          </a:xfrm>
        </p:spPr>
        <p:txBody>
          <a:bodyPr/>
          <a:lstStyle/>
          <a:p>
            <a:r>
              <a:rPr lang="ru-RU" dirty="0" smtClean="0"/>
              <a:t>Из истории…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4000504"/>
            <a:ext cx="7498080" cy="23193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История этого искусства берет своё начало на Востоке. Именно оттуда техника батика попадает в европейские страны. Здесь она переживает некоторое видоизменение, так как классический прием воскового нанесения рисунка было довольно сложно воспроизвести. Техника окрашивания хлопчатобумажных или шелковых тканей ручным способом пришла в Россию в конце двадцатых – начале тридцатых годов двадцатого столетия. При этом батик не имеет каких-либо прочных связей с отечественными традиционными художественными промыслами.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2050" name="Picture 2" descr="G:\660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857232"/>
            <a:ext cx="5119698" cy="3071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80731320_large_4189255_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1928802"/>
            <a:ext cx="2689077" cy="3262312"/>
          </a:xfrm>
          <a:prstGeom prst="rect">
            <a:avLst/>
          </a:prstGeom>
          <a:noFill/>
        </p:spPr>
      </p:pic>
      <p:pic>
        <p:nvPicPr>
          <p:cNvPr id="3074" name="Picture 2" descr="G:\020blo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57166"/>
            <a:ext cx="3289568" cy="24701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143000"/>
          </a:xfrm>
        </p:spPr>
        <p:txBody>
          <a:bodyPr/>
          <a:lstStyle/>
          <a:p>
            <a:r>
              <a:rPr lang="ru-RU" dirty="0" smtClean="0"/>
              <a:t>Направления в батике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2786082" cy="435771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несколько видов батика —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горячий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холодный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узелковый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свободная роспись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Они отличаются способом резервирования ткани.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G:\jj_batik_masterclass_2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674330" y="3683992"/>
            <a:ext cx="3182942" cy="2387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работы потребуется:</a:t>
            </a:r>
            <a:endParaRPr lang="ru-RU" dirty="0"/>
          </a:p>
        </p:txBody>
      </p:sp>
      <p:pic>
        <p:nvPicPr>
          <p:cNvPr id="4098" name="Picture 2" descr="G:\post-2-124393586756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285860"/>
            <a:ext cx="1500198" cy="2000264"/>
          </a:xfrm>
          <a:prstGeom prst="rect">
            <a:avLst/>
          </a:prstGeom>
          <a:noFill/>
        </p:spPr>
      </p:pic>
      <p:pic>
        <p:nvPicPr>
          <p:cNvPr id="4101" name="Picture 5" descr="G:\4ed25be9058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1285861"/>
            <a:ext cx="2786082" cy="1928825"/>
          </a:xfrm>
          <a:prstGeom prst="rect">
            <a:avLst/>
          </a:prstGeom>
          <a:noFill/>
        </p:spPr>
      </p:pic>
      <p:pic>
        <p:nvPicPr>
          <p:cNvPr id="4102" name="Picture 6" descr="G:\577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89" y="1285860"/>
            <a:ext cx="2547955" cy="200026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71604" y="4214818"/>
            <a:ext cx="68580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Стеклянная трубочка с загнутым концом.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Кисти разных размеров.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Ткань (шелковая, шерстяная, синтетическая)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Набор красок для росписи ткани.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Подрамник, кнопки.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Эскиз работы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1714488"/>
            <a:ext cx="5500726" cy="34290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Техника выполнения работы с помощью холодного батика</a:t>
            </a:r>
            <a:endParaRPr lang="ru-RU" sz="48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42976" y="5500702"/>
            <a:ext cx="77867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1.Натянуть ткань на подрамник, как можно сильнее.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Расположить шаблон под ткань, обвести рисунок специальным фломастером (можно мягким простым карандашом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G:\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571480"/>
            <a:ext cx="5762642" cy="4321982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142976" y="5286388"/>
            <a:ext cx="75009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2.Обвести рисунок по контуру резервом в стеклянной трубочке. Следить за непрерывностью линий.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636"/>
            <a:ext cx="7498080" cy="12477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Развести краску в баночках ,колеры должны быть как минимум по 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каждый цвет. От слабого до насыщенного. Продумать цвета. Берем кисти разных размеров и начинаем заполнять красками наш рисунок.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4578" name="Picture 2" descr="G:\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642918"/>
            <a:ext cx="5715040" cy="4018388"/>
          </a:xfrm>
          <a:prstGeom prst="rect">
            <a:avLst/>
          </a:prstGeom>
          <a:noFill/>
        </p:spPr>
      </p:pic>
      <p:pic>
        <p:nvPicPr>
          <p:cNvPr id="24579" name="Picture 3" descr="G:\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642918"/>
            <a:ext cx="5715040" cy="4018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390</Words>
  <Application>Microsoft Office PowerPoint</Application>
  <PresentationFormat>Экран (4:3)</PresentationFormat>
  <Paragraphs>31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Батик </vt:lpstr>
      <vt:lpstr>Презентация PowerPoint</vt:lpstr>
      <vt:lpstr>Применение батика</vt:lpstr>
      <vt:lpstr>Из истории… </vt:lpstr>
      <vt:lpstr>Направления в батике</vt:lpstr>
      <vt:lpstr>Для работы потребуется:</vt:lpstr>
      <vt:lpstr>Техника выполнения работы с помощью холодного батика</vt:lpstr>
      <vt:lpstr>Презентация PowerPoint</vt:lpstr>
      <vt:lpstr>Презентация PowerPoint</vt:lpstr>
      <vt:lpstr>Презентация PowerPoint</vt:lpstr>
      <vt:lpstr>             Горячий батик</vt:lpstr>
      <vt:lpstr>     Свободная роспись </vt:lpstr>
      <vt:lpstr>            Узелковый батик</vt:lpstr>
      <vt:lpstr>           Готовые работы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Батик</dc:title>
  <dc:creator>user</dc:creator>
  <cp:lastModifiedBy>user</cp:lastModifiedBy>
  <cp:revision>19</cp:revision>
  <dcterms:created xsi:type="dcterms:W3CDTF">2012-12-05T16:07:12Z</dcterms:created>
  <dcterms:modified xsi:type="dcterms:W3CDTF">2015-04-01T10:32:03Z</dcterms:modified>
</cp:coreProperties>
</file>